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8" r:id="rId5"/>
    <p:sldId id="367" r:id="rId6"/>
    <p:sldId id="425" r:id="rId7"/>
    <p:sldId id="428" r:id="rId8"/>
    <p:sldId id="429" r:id="rId9"/>
    <p:sldId id="430" r:id="rId10"/>
    <p:sldId id="426" r:id="rId11"/>
    <p:sldId id="427" r:id="rId12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5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8" autoAdjust="0"/>
  </p:normalViewPr>
  <p:slideViewPr>
    <p:cSldViewPr>
      <p:cViewPr>
        <p:scale>
          <a:sx n="100" d="100"/>
          <a:sy n="100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3A27E-77F9-43C1-B25A-BF7C5B2357AE}" type="datetimeFigureOut">
              <a:rPr lang="pt-PT" smtClean="0"/>
              <a:pPr/>
              <a:t>10-10-2016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D38AB-52AB-45C4-A764-6861C3DBC4E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60FD8-5938-4404-8293-36465DECEAA3}" type="datetimeFigureOut">
              <a:rPr lang="pt-PT" smtClean="0"/>
              <a:pPr/>
              <a:t>10-10-2016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8B205-2C0C-4A0C-9E5F-5C77F046496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do título			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pt-PT"/>
              <a:t>Faça clique para editar o estilo do subtítulo do modelo global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1ACBE-FAFB-4527-9588-60D3CF7D45A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6AE33-4266-4DB1-BFFB-EA3F20B651C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3513" y="549275"/>
            <a:ext cx="1943100" cy="504031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84213" y="549275"/>
            <a:ext cx="5676900" cy="504031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E32E7-2E25-4D7B-94D0-53DC663C7A1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6A3A1-7F25-4F0E-97A0-EB1C334EC8E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538B4-06FC-462B-98D2-5982EB78348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84213" y="2205038"/>
            <a:ext cx="3810000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6613" y="2205038"/>
            <a:ext cx="3810000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A46BC-96A7-4AC4-85F6-45AF365C29F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524A0-C451-4B9F-88D1-3AE57B1F423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28A61-3D2C-4EEE-8E12-CC8BA1BB1FA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97D4-D485-4367-BDAB-D82B488E6E0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EB7DE-998E-434C-9DAA-FD5BDB8FBAD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FAC6C-6532-4CFE-ADC0-4DB2EFB2531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549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2205038"/>
            <a:ext cx="77724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F859C27-81EC-4BE3-B23B-E588D2D41FB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  <p:sp>
        <p:nvSpPr>
          <p:cNvPr id="7" name="Rectângulo 6"/>
          <p:cNvSpPr/>
          <p:nvPr userDrawn="1"/>
        </p:nvSpPr>
        <p:spPr>
          <a:xfrm>
            <a:off x="0" y="0"/>
            <a:ext cx="9144000" cy="188913"/>
          </a:xfrm>
          <a:prstGeom prst="rect">
            <a:avLst/>
          </a:prstGeom>
          <a:solidFill>
            <a:srgbClr val="008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pic>
        <p:nvPicPr>
          <p:cNvPr id="1032" name="Imagem 7" descr="Banner CNT_2_300Dpi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825" y="6083300"/>
            <a:ext cx="360045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3456384"/>
          </a:xfrm>
        </p:spPr>
        <p:txBody>
          <a:bodyPr/>
          <a:lstStyle/>
          <a:p>
            <a:pPr eaLnBrk="1" hangingPunct="1"/>
            <a:r>
              <a:rPr lang="pt-PT" b="1" dirty="0" smtClean="0">
                <a:latin typeface="+mn-lt"/>
              </a:rPr>
              <a:t>Grupo de Trabalho REN</a:t>
            </a:r>
            <a:br>
              <a:rPr lang="pt-PT" b="1" dirty="0" smtClean="0">
                <a:latin typeface="+mn-lt"/>
              </a:rPr>
            </a:br>
            <a:r>
              <a:rPr lang="pt-PT" b="1" dirty="0" smtClean="0">
                <a:latin typeface="+mn-lt"/>
              </a:rPr>
              <a:t/>
            </a:r>
            <a:br>
              <a:rPr lang="pt-PT" b="1" dirty="0" smtClean="0">
                <a:latin typeface="+mn-lt"/>
              </a:rPr>
            </a:br>
            <a:r>
              <a:rPr lang="pt-PT" b="1" dirty="0" smtClean="0">
                <a:latin typeface="+mn-lt"/>
              </a:rPr>
              <a:t>7ª reunião </a:t>
            </a:r>
            <a:r>
              <a:rPr lang="pt-PT" sz="4000" b="1" dirty="0" smtClean="0">
                <a:latin typeface="+mn-lt"/>
              </a:rPr>
              <a:t/>
            </a:r>
            <a:br>
              <a:rPr lang="pt-PT" sz="4000" b="1" dirty="0" smtClean="0">
                <a:latin typeface="+mn-lt"/>
              </a:rPr>
            </a:br>
            <a:r>
              <a:rPr lang="pt-PT" sz="4000" b="1" dirty="0" smtClean="0">
                <a:latin typeface="+mn-lt"/>
              </a:rPr>
              <a:t/>
            </a:r>
            <a:br>
              <a:rPr lang="pt-PT" sz="4000" b="1" dirty="0" smtClean="0">
                <a:latin typeface="+mn-lt"/>
              </a:rPr>
            </a:br>
            <a:r>
              <a:rPr lang="pt-PT" sz="2400" b="1" dirty="0" smtClean="0">
                <a:latin typeface="+mn-lt"/>
              </a:rPr>
              <a:t>DGT, 29-09-2016</a:t>
            </a:r>
            <a:endParaRPr lang="pt-PT" sz="3200" b="1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Agenda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772400" cy="338455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pt-PT" sz="2800" dirty="0" smtClean="0"/>
              <a:t>Informações</a:t>
            </a:r>
          </a:p>
          <a:p>
            <a:pPr marL="514350" indent="-514350">
              <a:buAutoNum type="arabicPeriod"/>
            </a:pPr>
            <a:r>
              <a:rPr lang="pt-PT" sz="2800" dirty="0" smtClean="0"/>
              <a:t>Modelo </a:t>
            </a:r>
            <a:r>
              <a:rPr lang="pt-PT" sz="2800" smtClean="0"/>
              <a:t>de </a:t>
            </a:r>
            <a:r>
              <a:rPr lang="pt-PT" sz="2800" smtClean="0"/>
              <a:t>dados</a:t>
            </a:r>
            <a:endParaRPr lang="pt-PT" sz="2800" dirty="0" smtClean="0"/>
          </a:p>
          <a:p>
            <a:pPr marL="514350" indent="-514350">
              <a:buAutoNum type="arabicPeriod"/>
            </a:pPr>
            <a:r>
              <a:rPr lang="pt-PT" sz="2800" dirty="0" smtClean="0"/>
              <a:t>Áreas de Instabilidade de vertentes</a:t>
            </a:r>
          </a:p>
          <a:p>
            <a:pPr marL="514350" indent="-514350">
              <a:buAutoNum type="arabicPeriod"/>
            </a:pPr>
            <a:r>
              <a:rPr lang="pt-PT" sz="2800" dirty="0" err="1" smtClean="0"/>
              <a:t>Protecção</a:t>
            </a:r>
            <a:r>
              <a:rPr lang="pt-PT" sz="2800" dirty="0" smtClean="0"/>
              <a:t> do Litoral – Arribas e </a:t>
            </a:r>
            <a:r>
              <a:rPr lang="pt-PT" sz="2800" dirty="0" err="1" smtClean="0"/>
              <a:t>respectivas</a:t>
            </a:r>
            <a:r>
              <a:rPr lang="pt-PT" sz="2800" dirty="0" smtClean="0"/>
              <a:t> faixas de </a:t>
            </a:r>
            <a:r>
              <a:rPr lang="pt-PT" sz="2800" dirty="0" err="1" smtClean="0"/>
              <a:t>Protecção</a:t>
            </a:r>
            <a:r>
              <a:rPr lang="pt-PT" sz="2800" dirty="0" smtClean="0"/>
              <a:t>.</a:t>
            </a:r>
            <a:endParaRPr lang="pt-PT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772400" cy="3384550"/>
          </a:xfrm>
        </p:spPr>
        <p:txBody>
          <a:bodyPr/>
          <a:lstStyle/>
          <a:p>
            <a:pPr marL="514350" indent="-514350"/>
            <a:r>
              <a:rPr lang="pt-PT" sz="4400" dirty="0" smtClean="0"/>
              <a:t>2.Modelo de </a:t>
            </a:r>
            <a:r>
              <a:rPr lang="pt-PT" sz="4400" dirty="0" smtClean="0"/>
              <a:t>dados</a:t>
            </a:r>
            <a:endParaRPr lang="pt-PT" sz="4400" dirty="0" smtClean="0"/>
          </a:p>
          <a:p>
            <a:endParaRPr lang="pt-PT" sz="4400" dirty="0" smtClean="0"/>
          </a:p>
          <a:p>
            <a:endParaRPr lang="pt-PT" sz="4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e Conteúdo 2"/>
          <p:cNvSpPr txBox="1">
            <a:spLocks/>
          </p:cNvSpPr>
          <p:nvPr/>
        </p:nvSpPr>
        <p:spPr bwMode="auto">
          <a:xfrm>
            <a:off x="1043608" y="1268760"/>
            <a:ext cx="7416824" cy="460851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2425" indent="-361950" eaLnBrk="0" hangingPunct="0">
              <a:spcBef>
                <a:spcPts val="0"/>
              </a:spcBef>
              <a:spcAft>
                <a:spcPts val="600"/>
              </a:spcAft>
            </a:pPr>
            <a:r>
              <a:rPr lang="pt-PT" sz="1800" kern="0" dirty="0" smtClean="0">
                <a:latin typeface="+mn-lt"/>
              </a:rPr>
              <a:t>Definição </a:t>
            </a:r>
            <a:r>
              <a:rPr lang="pt-PT" sz="1800" kern="0" dirty="0" smtClean="0">
                <a:latin typeface="+mn-lt"/>
                <a:sym typeface="Wingdings" pitchFamily="2" charset="2"/>
              </a:rPr>
              <a:t> </a:t>
            </a:r>
            <a:r>
              <a:rPr lang="pt-PT" sz="1800" kern="0" dirty="0" smtClean="0">
                <a:latin typeface="+mn-lt"/>
              </a:rPr>
              <a:t>é a cartografia específica que representa as áreas incluídas na REN, apresentadas por tipologia, e as áreas excluídas da REN, apresentadas por tipo de exclusão e numeradas, representada sobre a carta base.</a:t>
            </a:r>
          </a:p>
          <a:p>
            <a:pPr marL="352425" indent="-361950" eaLnBrk="0" hangingPunct="0">
              <a:spcBef>
                <a:spcPts val="0"/>
              </a:spcBef>
              <a:spcAft>
                <a:spcPts val="600"/>
              </a:spcAft>
            </a:pPr>
            <a:r>
              <a:rPr lang="pt-PT" kern="0" dirty="0" smtClean="0"/>
              <a:t>Características:</a:t>
            </a:r>
          </a:p>
          <a:p>
            <a:pPr marL="352425" indent="-361950" eaLnBrk="0" hangingPunct="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PT" sz="1800" kern="0" dirty="0" smtClean="0">
                <a:latin typeface="+mn-lt"/>
              </a:rPr>
              <a:t>informação temática elaborada em suporte digital</a:t>
            </a:r>
            <a:r>
              <a:rPr lang="pt-PT" sz="1800" dirty="0" smtClean="0">
                <a:latin typeface="+mn-lt"/>
              </a:rPr>
              <a:t> e formato vetorial. </a:t>
            </a:r>
          </a:p>
          <a:p>
            <a:pPr marL="352425" indent="-361950" eaLnBrk="0" hangingPunct="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PT" sz="1800" kern="0" dirty="0" smtClean="0">
                <a:latin typeface="+mn-lt"/>
              </a:rPr>
              <a:t>informação gráfica e alfanumérica estruturada em SIG, segundo a norma técnica sobre o modelo de dados.</a:t>
            </a:r>
          </a:p>
          <a:p>
            <a:pPr marL="352425" indent="-361950" eaLnBrk="0" hangingPunct="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PT" sz="1800" kern="0" dirty="0" smtClean="0">
                <a:latin typeface="+mn-lt"/>
              </a:rPr>
              <a:t>O modelo de dados é constituído por:</a:t>
            </a:r>
          </a:p>
          <a:p>
            <a:pPr marL="809625" lvl="1" indent="-361950" eaLnBrk="0" hangingPunct="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PT" sz="1800" b="1" kern="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catálogo de objetos</a:t>
            </a:r>
            <a:r>
              <a:rPr lang="pt-PT" sz="1800" kern="0" dirty="0" smtClean="0">
                <a:latin typeface="+mn-lt"/>
              </a:rPr>
              <a:t> </a:t>
            </a:r>
            <a:r>
              <a:rPr lang="pt-PT" sz="1800" dirty="0" smtClean="0">
                <a:latin typeface="+mn-lt"/>
              </a:rPr>
              <a:t>ao qual está associada simbologia, convenções gráficas e topologia</a:t>
            </a:r>
            <a:r>
              <a:rPr lang="pt-PT" sz="1800" kern="0" dirty="0" smtClean="0">
                <a:latin typeface="+mn-lt"/>
              </a:rPr>
              <a:t>s</a:t>
            </a:r>
          </a:p>
          <a:p>
            <a:pPr marL="809625" lvl="1" indent="-361950" eaLnBrk="0" hangingPunct="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PT" sz="1800" dirty="0" smtClean="0">
                <a:latin typeface="+mn-lt"/>
              </a:rPr>
              <a:t>organização dos objetos na carta de delimitação da REN</a:t>
            </a:r>
          </a:p>
          <a:p>
            <a:pPr marL="809625" lvl="1" indent="-361950" eaLnBrk="0" hangingPunct="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PT" sz="1800" kern="0" dirty="0" smtClean="0">
                <a:latin typeface="+mn-lt"/>
              </a:rPr>
              <a:t>estrutura  dos dados associados à sua utilização em SIG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259632" y="404664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rgbClr val="008500"/>
                </a:solidFill>
                <a:latin typeface="+mj-lt"/>
              </a:rPr>
              <a:t>Proposta – Carta de delimitação da REN</a:t>
            </a:r>
            <a:endParaRPr lang="pt-PT" sz="2800" b="1" dirty="0">
              <a:solidFill>
                <a:srgbClr val="0085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216024"/>
            <a:ext cx="9050768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ixaDeTexto 2"/>
          <p:cNvSpPr txBox="1"/>
          <p:nvPr/>
        </p:nvSpPr>
        <p:spPr>
          <a:xfrm>
            <a:off x="755577" y="1196752"/>
            <a:ext cx="15121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smtClean="0">
                <a:solidFill>
                  <a:srgbClr val="008500"/>
                </a:solidFill>
                <a:latin typeface="+mj-lt"/>
              </a:rPr>
              <a:t>Catálogo de objetos da carta de delimitação da REN</a:t>
            </a:r>
            <a:endParaRPr lang="pt-PT" sz="2000" b="1" dirty="0">
              <a:solidFill>
                <a:srgbClr val="0085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0"/>
            <a:ext cx="7200800" cy="685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107505" y="404664"/>
            <a:ext cx="18001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smtClean="0">
                <a:solidFill>
                  <a:srgbClr val="008500"/>
                </a:solidFill>
                <a:latin typeface="+mj-lt"/>
              </a:rPr>
              <a:t>Matriz de sobreposição de objetos que correspondem a tipologias</a:t>
            </a:r>
            <a:endParaRPr lang="pt-PT" sz="2000" b="1" dirty="0">
              <a:solidFill>
                <a:srgbClr val="0085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772400" cy="3384550"/>
          </a:xfrm>
        </p:spPr>
        <p:txBody>
          <a:bodyPr/>
          <a:lstStyle/>
          <a:p>
            <a:r>
              <a:rPr lang="pt-PT" sz="4400" dirty="0" smtClean="0"/>
              <a:t>3. Áreas de Instabilidade de vertentes</a:t>
            </a:r>
          </a:p>
          <a:p>
            <a:endParaRPr lang="pt-PT" sz="4400" dirty="0" smtClean="0"/>
          </a:p>
          <a:p>
            <a:endParaRPr lang="pt-PT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772400" cy="3384550"/>
          </a:xfrm>
        </p:spPr>
        <p:txBody>
          <a:bodyPr/>
          <a:lstStyle/>
          <a:p>
            <a:r>
              <a:rPr lang="pt-PT" sz="4400" dirty="0" smtClean="0"/>
              <a:t>4. </a:t>
            </a:r>
            <a:r>
              <a:rPr lang="pt-PT" sz="4400" dirty="0" err="1" smtClean="0"/>
              <a:t>Protecção</a:t>
            </a:r>
            <a:r>
              <a:rPr lang="pt-PT" sz="4400" dirty="0" smtClean="0"/>
              <a:t> do Litoral – Arribas e </a:t>
            </a:r>
            <a:r>
              <a:rPr lang="pt-PT" sz="4400" dirty="0" err="1" smtClean="0"/>
              <a:t>respectivas</a:t>
            </a:r>
            <a:r>
              <a:rPr lang="pt-PT" sz="4400" dirty="0" smtClean="0"/>
              <a:t> faixas de </a:t>
            </a:r>
            <a:r>
              <a:rPr lang="pt-PT" sz="4400" dirty="0" err="1" smtClean="0"/>
              <a:t>Protecção</a:t>
            </a:r>
            <a:r>
              <a:rPr lang="pt-PT" sz="4400" dirty="0" smtClean="0"/>
              <a:t>.</a:t>
            </a:r>
          </a:p>
          <a:p>
            <a:endParaRPr lang="pt-PT" sz="4400" dirty="0" smtClean="0"/>
          </a:p>
          <a:p>
            <a:endParaRPr lang="pt-PT" sz="4400" dirty="0" smtClean="0"/>
          </a:p>
          <a:p>
            <a:endParaRPr lang="pt-PT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GT">
  <a:themeElements>
    <a:clrScheme name="DG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G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G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G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06C4263D7E3984C8F519747A3556C55" ma:contentTypeVersion="0" ma:contentTypeDescription="Criar um novo documento." ma:contentTypeScope="" ma:versionID="1174cf986fb894b878d0a3d54ee97c71">
  <xsd:schema xmlns:xsd="http://www.w3.org/2001/XMLSchema" xmlns:p="http://schemas.microsoft.com/office/2006/metadata/properties" targetNamespace="http://schemas.microsoft.com/office/2006/metadata/properties" ma:root="true" ma:fieldsID="5d2754cce2d6b3c5e9f3dbd249dbc10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2CAD3A-030F-454D-8630-27920887EE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BD8AED6-5920-4A09-8750-AD5ECF73D459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BFA6388-4A97-4A5D-8E7B-A4CE6525D6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2665</TotalTime>
  <Words>181</Words>
  <Application>Microsoft Office PowerPoint</Application>
  <PresentationFormat>Apresentação no Ecrã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9" baseType="lpstr">
      <vt:lpstr>DGT</vt:lpstr>
      <vt:lpstr>Grupo de Trabalho REN  7ª reunião   DGT, 29-09-2016</vt:lpstr>
      <vt:lpstr>Agenda</vt:lpstr>
      <vt:lpstr>Diapositivo 3</vt:lpstr>
      <vt:lpstr>Diapositivo 4</vt:lpstr>
      <vt:lpstr>Diapositivo 5</vt:lpstr>
      <vt:lpstr>Diapositivo 6</vt:lpstr>
      <vt:lpstr>Diapositivo 7</vt:lpstr>
      <vt:lpstr>Diapositivo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anasofia.santos</cp:lastModifiedBy>
  <cp:revision>260</cp:revision>
  <dcterms:created xsi:type="dcterms:W3CDTF">1601-01-01T00:00:00Z</dcterms:created>
  <dcterms:modified xsi:type="dcterms:W3CDTF">2016-10-10T15:20:53Z</dcterms:modified>
</cp:coreProperties>
</file>