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8" r:id="rId5"/>
    <p:sldId id="367" r:id="rId6"/>
    <p:sldId id="425" r:id="rId7"/>
    <p:sldId id="428" r:id="rId8"/>
    <p:sldId id="429" r:id="rId9"/>
    <p:sldId id="430" r:id="rId10"/>
    <p:sldId id="426" r:id="rId11"/>
    <p:sldId id="427" r:id="rId1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10-10-2016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10-10-2016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7ª 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29-09-2016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t-PT" sz="2800" dirty="0" smtClean="0"/>
              <a:t>Informações</a:t>
            </a:r>
          </a:p>
          <a:p>
            <a:pPr marL="514350" indent="-514350">
              <a:buAutoNum type="arabicPeriod"/>
            </a:pPr>
            <a:r>
              <a:rPr lang="pt-PT" sz="2800" dirty="0" smtClean="0"/>
              <a:t>Modelo </a:t>
            </a:r>
            <a:r>
              <a:rPr lang="pt-PT" sz="2800" smtClean="0"/>
              <a:t>de </a:t>
            </a:r>
            <a:r>
              <a:rPr lang="pt-PT" sz="2800" smtClean="0"/>
              <a:t>dados</a:t>
            </a:r>
            <a:endParaRPr lang="pt-PT" sz="2800" dirty="0" smtClean="0"/>
          </a:p>
          <a:p>
            <a:pPr marL="514350" indent="-514350">
              <a:buAutoNum type="arabicPeriod"/>
            </a:pPr>
            <a:r>
              <a:rPr lang="pt-PT" sz="2800" dirty="0" smtClean="0"/>
              <a:t>Áreas de Instabilidade de vertentes</a:t>
            </a:r>
          </a:p>
          <a:p>
            <a:pPr marL="514350" indent="-514350">
              <a:buAutoNum type="arabicPeriod"/>
            </a:pPr>
            <a:r>
              <a:rPr lang="pt-PT" sz="2800" dirty="0" err="1" smtClean="0"/>
              <a:t>Protecção</a:t>
            </a:r>
            <a:r>
              <a:rPr lang="pt-PT" sz="2800" dirty="0" smtClean="0"/>
              <a:t> do Litoral – Arribas e </a:t>
            </a:r>
            <a:r>
              <a:rPr lang="pt-PT" sz="2800" dirty="0" err="1" smtClean="0"/>
              <a:t>respectivas</a:t>
            </a:r>
            <a:r>
              <a:rPr lang="pt-PT" sz="2800" dirty="0" smtClean="0"/>
              <a:t> faixas de </a:t>
            </a:r>
            <a:r>
              <a:rPr lang="pt-PT" sz="2800" dirty="0" err="1" smtClean="0"/>
              <a:t>Protecção</a:t>
            </a:r>
            <a:r>
              <a:rPr lang="pt-PT" sz="2800" dirty="0" smtClean="0"/>
              <a:t>.</a:t>
            </a:r>
            <a:endParaRPr lang="pt-PT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pPr marL="514350" indent="-514350"/>
            <a:r>
              <a:rPr lang="pt-PT" sz="4400" dirty="0" smtClean="0"/>
              <a:t>2.Modelo de </a:t>
            </a:r>
            <a:r>
              <a:rPr lang="pt-PT" sz="4400" dirty="0" smtClean="0"/>
              <a:t>dados</a:t>
            </a:r>
            <a:endParaRPr lang="pt-PT" sz="4400" dirty="0" smtClean="0"/>
          </a:p>
          <a:p>
            <a:endParaRPr lang="pt-PT" sz="4400" dirty="0" smtClean="0"/>
          </a:p>
          <a:p>
            <a:endParaRPr lang="pt-PT" sz="4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1043608" y="1268760"/>
            <a:ext cx="7416824" cy="460851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2425" indent="-361950" eaLnBrk="0" hangingPunct="0">
              <a:spcBef>
                <a:spcPts val="0"/>
              </a:spcBef>
              <a:spcAft>
                <a:spcPts val="600"/>
              </a:spcAft>
            </a:pPr>
            <a:r>
              <a:rPr lang="pt-PT" sz="1800" kern="0" dirty="0" smtClean="0">
                <a:latin typeface="+mn-lt"/>
              </a:rPr>
              <a:t>Definição </a:t>
            </a:r>
            <a:r>
              <a:rPr lang="pt-PT" sz="1800" kern="0" dirty="0" smtClean="0">
                <a:latin typeface="+mn-lt"/>
                <a:sym typeface="Wingdings" pitchFamily="2" charset="2"/>
              </a:rPr>
              <a:t> </a:t>
            </a:r>
            <a:r>
              <a:rPr lang="pt-PT" sz="1800" kern="0" dirty="0" smtClean="0">
                <a:latin typeface="+mn-lt"/>
              </a:rPr>
              <a:t>é a cartografia específica que representa as áreas incluídas na REN, apresentadas por tipologia, e as áreas excluídas da REN, apresentadas por tipo de exclusão e numeradas, representada sobre a carta base.</a:t>
            </a:r>
          </a:p>
          <a:p>
            <a:pPr marL="352425" indent="-361950" eaLnBrk="0" hangingPunct="0">
              <a:spcBef>
                <a:spcPts val="0"/>
              </a:spcBef>
              <a:spcAft>
                <a:spcPts val="600"/>
              </a:spcAft>
            </a:pPr>
            <a:r>
              <a:rPr lang="pt-PT" kern="0" dirty="0" smtClean="0"/>
              <a:t>Características:</a:t>
            </a:r>
          </a:p>
          <a:p>
            <a:pPr marL="352425" indent="-361950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1800" kern="0" dirty="0" smtClean="0">
                <a:latin typeface="+mn-lt"/>
              </a:rPr>
              <a:t>informação temática elaborada em suporte digital</a:t>
            </a:r>
            <a:r>
              <a:rPr lang="pt-PT" sz="1800" dirty="0" smtClean="0">
                <a:latin typeface="+mn-lt"/>
              </a:rPr>
              <a:t> e formato vetorial. </a:t>
            </a:r>
          </a:p>
          <a:p>
            <a:pPr marL="352425" indent="-361950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1800" kern="0" dirty="0" smtClean="0">
                <a:latin typeface="+mn-lt"/>
              </a:rPr>
              <a:t>informação gráfica e alfanumérica estruturada em SIG, segundo a norma técnica sobre o modelo de dados.</a:t>
            </a:r>
          </a:p>
          <a:p>
            <a:pPr marL="352425" indent="-361950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1800" kern="0" dirty="0" smtClean="0">
                <a:latin typeface="+mn-lt"/>
              </a:rPr>
              <a:t>O modelo de dados é constituído por:</a:t>
            </a:r>
          </a:p>
          <a:p>
            <a:pPr marL="809625" lvl="1" indent="-361950" eaLnBrk="0" hangingPunct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PT" sz="1800" b="1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catálogo de objetos</a:t>
            </a:r>
            <a:r>
              <a:rPr lang="pt-PT" sz="1800" kern="0" dirty="0" smtClean="0">
                <a:latin typeface="+mn-lt"/>
              </a:rPr>
              <a:t> </a:t>
            </a:r>
            <a:r>
              <a:rPr lang="pt-PT" sz="1800" dirty="0" smtClean="0">
                <a:latin typeface="+mn-lt"/>
              </a:rPr>
              <a:t>ao qual está associada simbologia, convenções gráficas e topologia</a:t>
            </a:r>
            <a:r>
              <a:rPr lang="pt-PT" sz="1800" kern="0" dirty="0" smtClean="0">
                <a:latin typeface="+mn-lt"/>
              </a:rPr>
              <a:t>s</a:t>
            </a:r>
          </a:p>
          <a:p>
            <a:pPr marL="809625" lvl="1" indent="-361950" eaLnBrk="0" hangingPunct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PT" sz="1800" dirty="0" smtClean="0">
                <a:latin typeface="+mn-lt"/>
              </a:rPr>
              <a:t>organização dos objetos na carta de delimitação da REN</a:t>
            </a:r>
          </a:p>
          <a:p>
            <a:pPr marL="809625" lvl="1" indent="-361950" eaLnBrk="0" hangingPunct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PT" sz="1800" kern="0" dirty="0" smtClean="0">
                <a:latin typeface="+mn-lt"/>
              </a:rPr>
              <a:t>estrutura  dos dados associados à sua utilização em SIG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259632" y="40466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rgbClr val="008500"/>
                </a:solidFill>
                <a:latin typeface="+mj-lt"/>
              </a:rPr>
              <a:t>Proposta – Carta de delimitação da REN</a:t>
            </a:r>
            <a:endParaRPr lang="pt-PT" sz="2800" b="1" dirty="0">
              <a:solidFill>
                <a:srgbClr val="0085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16024"/>
            <a:ext cx="9050768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ixaDeTexto 2"/>
          <p:cNvSpPr txBox="1"/>
          <p:nvPr/>
        </p:nvSpPr>
        <p:spPr>
          <a:xfrm>
            <a:off x="755577" y="1196752"/>
            <a:ext cx="15121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rgbClr val="008500"/>
                </a:solidFill>
                <a:latin typeface="+mj-lt"/>
              </a:rPr>
              <a:t>Catálogo de objetos da carta de delimitação da REN</a:t>
            </a:r>
            <a:endParaRPr lang="pt-PT" sz="2000" b="1" dirty="0">
              <a:solidFill>
                <a:srgbClr val="0085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7200800" cy="685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07505" y="404664"/>
            <a:ext cx="18001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rgbClr val="008500"/>
                </a:solidFill>
                <a:latin typeface="+mj-lt"/>
              </a:rPr>
              <a:t>Matriz de sobreposição de objetos que correspondem a tipologias</a:t>
            </a:r>
            <a:endParaRPr lang="pt-PT" sz="2000" b="1" dirty="0">
              <a:solidFill>
                <a:srgbClr val="0085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4400" dirty="0" smtClean="0"/>
              <a:t>3. Áreas de Instabilidade de vertentes</a:t>
            </a:r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384550"/>
          </a:xfrm>
        </p:spPr>
        <p:txBody>
          <a:bodyPr/>
          <a:lstStyle/>
          <a:p>
            <a:r>
              <a:rPr lang="pt-PT" sz="4400" dirty="0" smtClean="0"/>
              <a:t>4. </a:t>
            </a:r>
            <a:r>
              <a:rPr lang="pt-PT" sz="4400" dirty="0" err="1" smtClean="0"/>
              <a:t>Protecção</a:t>
            </a:r>
            <a:r>
              <a:rPr lang="pt-PT" sz="4400" dirty="0" smtClean="0"/>
              <a:t> do Litoral – Arribas e </a:t>
            </a:r>
            <a:r>
              <a:rPr lang="pt-PT" sz="4400" dirty="0" err="1" smtClean="0"/>
              <a:t>respectivas</a:t>
            </a:r>
            <a:r>
              <a:rPr lang="pt-PT" sz="4400" dirty="0" smtClean="0"/>
              <a:t> faixas de </a:t>
            </a:r>
            <a:r>
              <a:rPr lang="pt-PT" sz="4400" dirty="0" err="1" smtClean="0"/>
              <a:t>Protecção</a:t>
            </a:r>
            <a:r>
              <a:rPr lang="pt-PT" sz="4400" dirty="0" smtClean="0"/>
              <a:t>.</a:t>
            </a:r>
          </a:p>
          <a:p>
            <a:endParaRPr lang="pt-PT" sz="4400" dirty="0" smtClean="0"/>
          </a:p>
          <a:p>
            <a:endParaRPr lang="pt-PT" sz="4400" dirty="0" smtClean="0"/>
          </a:p>
          <a:p>
            <a:endParaRPr lang="pt-PT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2665</TotalTime>
  <Words>181</Words>
  <Application>Microsoft Office PowerPoint</Application>
  <PresentationFormat>Apresentação no Ecrã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DGT</vt:lpstr>
      <vt:lpstr>Grupo de Trabalho REN  7ª reunião   DGT, 29-09-2016</vt:lpstr>
      <vt:lpstr>Agenda</vt:lpstr>
      <vt:lpstr>Diapositivo 3</vt:lpstr>
      <vt:lpstr>Diapositivo 4</vt:lpstr>
      <vt:lpstr>Diapositivo 5</vt:lpstr>
      <vt:lpstr>Diapositivo 6</vt:lpstr>
      <vt:lpstr>Diapositivo 7</vt:lpstr>
      <vt:lpstr>Diapositivo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anasofia.santos</cp:lastModifiedBy>
  <cp:revision>260</cp:revision>
  <dcterms:created xsi:type="dcterms:W3CDTF">1601-01-01T00:00:00Z</dcterms:created>
  <dcterms:modified xsi:type="dcterms:W3CDTF">2016-10-10T15:20:53Z</dcterms:modified>
</cp:coreProperties>
</file>