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5122525" cy="10693400"/>
  <p:notesSz cx="6805613" cy="9944100"/>
  <p:defaultTextStyle>
    <a:defPPr>
      <a:defRPr lang="pt-PT"/>
    </a:defPPr>
    <a:lvl1pPr algn="ctr" rtl="0" fontAlgn="base">
      <a:lnSpc>
        <a:spcPct val="120000"/>
      </a:lnSpc>
      <a:spcBef>
        <a:spcPct val="0"/>
      </a:spcBef>
      <a:spcAft>
        <a:spcPct val="0"/>
      </a:spcAft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ctr" rtl="0" fontAlgn="base">
      <a:lnSpc>
        <a:spcPct val="120000"/>
      </a:lnSpc>
      <a:spcBef>
        <a:spcPct val="0"/>
      </a:spcBef>
      <a:spcAft>
        <a:spcPct val="0"/>
      </a:spcAft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ctr" rtl="0" fontAlgn="base">
      <a:lnSpc>
        <a:spcPct val="120000"/>
      </a:lnSpc>
      <a:spcBef>
        <a:spcPct val="0"/>
      </a:spcBef>
      <a:spcAft>
        <a:spcPct val="0"/>
      </a:spcAft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ctr" rtl="0" fontAlgn="base">
      <a:lnSpc>
        <a:spcPct val="120000"/>
      </a:lnSpc>
      <a:spcBef>
        <a:spcPct val="0"/>
      </a:spcBef>
      <a:spcAft>
        <a:spcPct val="0"/>
      </a:spcAft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ctr" rtl="0" fontAlgn="base">
      <a:lnSpc>
        <a:spcPct val="120000"/>
      </a:lnSpc>
      <a:spcBef>
        <a:spcPct val="0"/>
      </a:spcBef>
      <a:spcAft>
        <a:spcPct val="0"/>
      </a:spcAft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600" b="1"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2015"/>
    <a:srgbClr val="69251C"/>
    <a:srgbClr val="000099"/>
    <a:srgbClr val="0033CC"/>
    <a:srgbClr val="AB403D"/>
    <a:srgbClr val="003399"/>
    <a:srgbClr val="993300"/>
    <a:srgbClr val="CC9900"/>
    <a:srgbClr val="990000"/>
    <a:srgbClr val="0093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98" y="-114"/>
      </p:cViewPr>
      <p:guideLst>
        <p:guide orient="horz" pos="3368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50816" cy="4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269" tIns="31635" rIns="63269" bIns="31635" numCol="1" anchor="t" anchorCtr="0" compatLnSpc="1">
            <a:prstTxWarp prst="textNoShape">
              <a:avLst/>
            </a:prstTxWarp>
          </a:bodyPr>
          <a:lstStyle>
            <a:lvl1pPr algn="l" defTabSz="632199" eaLnBrk="0" hangingPunct="0">
              <a:lnSpc>
                <a:spcPct val="100000"/>
              </a:lnSpc>
              <a:defRPr sz="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702" y="2"/>
            <a:ext cx="2950816" cy="4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269" tIns="31635" rIns="63269" bIns="31635" numCol="1" anchor="t" anchorCtr="0" compatLnSpc="1">
            <a:prstTxWarp prst="textNoShape">
              <a:avLst/>
            </a:prstTxWarp>
          </a:bodyPr>
          <a:lstStyle>
            <a:lvl1pPr algn="r" defTabSz="632199" eaLnBrk="0" hangingPunct="0">
              <a:lnSpc>
                <a:spcPct val="100000"/>
              </a:lnSpc>
              <a:defRPr sz="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FE62A0-9717-4C1C-930B-73162CB625EC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978"/>
            <a:ext cx="2950816" cy="50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269" tIns="31635" rIns="63269" bIns="31635" numCol="1" anchor="b" anchorCtr="0" compatLnSpc="1">
            <a:prstTxWarp prst="textNoShape">
              <a:avLst/>
            </a:prstTxWarp>
          </a:bodyPr>
          <a:lstStyle>
            <a:lvl1pPr algn="l" defTabSz="632199" eaLnBrk="0" hangingPunct="0">
              <a:lnSpc>
                <a:spcPct val="100000"/>
              </a:lnSpc>
              <a:defRPr sz="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702" y="9442978"/>
            <a:ext cx="2950816" cy="50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269" tIns="31635" rIns="63269" bIns="31635" numCol="1" anchor="b" anchorCtr="0" compatLnSpc="1">
            <a:prstTxWarp prst="textNoShape">
              <a:avLst/>
            </a:prstTxWarp>
          </a:bodyPr>
          <a:lstStyle>
            <a:lvl1pPr algn="r" defTabSz="632199" eaLnBrk="0" hangingPunct="0">
              <a:lnSpc>
                <a:spcPct val="100000"/>
              </a:lnSpc>
              <a:defRPr sz="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8000D9E-EBF5-4566-ACAD-C3C12685C46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D17D-A49F-44C8-9419-0E76B5DBA1CD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11B02-3B63-4378-BBDF-DF1759FAB65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8B0D6-FE0A-4557-AE78-4868A9310036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E6ECC-84B9-40DC-A557-4B55C27D01F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368A9-B4D3-4A9A-AD82-5A861ACB40DF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66C06-87BE-4866-89CB-7357BF040A9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8D3-5AF6-47B8-88A9-608FB5861555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8919-9F6D-4168-9D8C-A76F6F735C9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7A0B1-19E0-4486-83AB-F8D9377FB75C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01CE9-BC27-404E-955B-E0DB0C38F3E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2C65-D130-47AE-BAF2-C6CE6ED3816C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3507C-172A-47F7-B522-BC1926D09DD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A7F44-E67B-426C-9DD3-D4503797581A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42065-7ECA-4B01-AB2B-3073487B4C8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B5C03-4AAF-41A4-AE9A-4E9868F4B71F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E32BF-86A9-4CB1-AFE5-9C08F4B5AC5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575ED-745C-4D81-BE10-37E5773F3CD6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0E019-DF7A-42C3-84D3-9EE96699B92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EEDBF-2AB6-40A1-9867-1AF51E878864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49ED-A3A1-49D9-8A78-1D703826F6D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74C8-B462-4BFE-83DC-FE63C5E6E97C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9BCF6-1674-43AA-9B2A-5521FC9023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755650" y="428625"/>
            <a:ext cx="13611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0801" tIns="70401" rIns="140801" bIns="70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755650" y="2495550"/>
            <a:ext cx="13611225" cy="70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0801" tIns="70401" rIns="140801" bIns="70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 bwMode="auto">
          <a:xfrm>
            <a:off x="755650" y="9912350"/>
            <a:ext cx="3529013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0801" tIns="70401" rIns="140801" bIns="70401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8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9BB4128-A525-4145-A0F7-2A94179C4DAB}" type="datetimeFigureOut">
              <a:rPr lang="pt-PT"/>
              <a:pPr>
                <a:defRPr/>
              </a:pPr>
              <a:t>6/9/2016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 bwMode="auto">
          <a:xfrm>
            <a:off x="5165725" y="9912350"/>
            <a:ext cx="47910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0801" tIns="70401" rIns="140801" bIns="70401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8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 bwMode="auto">
          <a:xfrm>
            <a:off x="10837863" y="9912350"/>
            <a:ext cx="35290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0801" tIns="70401" rIns="140801" bIns="70401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C002EB2-5C86-461C-8116-8ED2567548B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113" rtl="0" eaLnBrk="0" fontAlgn="base" hangingPunct="0">
        <a:spcBef>
          <a:spcPct val="0"/>
        </a:spcBef>
        <a:spcAft>
          <a:spcPct val="0"/>
        </a:spcAft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08113" rtl="0" eaLnBrk="0" fontAlgn="base" hangingPunct="0">
        <a:spcBef>
          <a:spcPct val="0"/>
        </a:spcBef>
        <a:spcAft>
          <a:spcPct val="0"/>
        </a:spcAft>
        <a:defRPr sz="6800">
          <a:solidFill>
            <a:schemeClr val="tx1"/>
          </a:solidFill>
          <a:latin typeface="Calibri" pitchFamily="34" charset="0"/>
        </a:defRPr>
      </a:lvl2pPr>
      <a:lvl3pPr algn="ctr" defTabSz="1408113" rtl="0" eaLnBrk="0" fontAlgn="base" hangingPunct="0">
        <a:spcBef>
          <a:spcPct val="0"/>
        </a:spcBef>
        <a:spcAft>
          <a:spcPct val="0"/>
        </a:spcAft>
        <a:defRPr sz="6800">
          <a:solidFill>
            <a:schemeClr val="tx1"/>
          </a:solidFill>
          <a:latin typeface="Calibri" pitchFamily="34" charset="0"/>
        </a:defRPr>
      </a:lvl3pPr>
      <a:lvl4pPr algn="ctr" defTabSz="1408113" rtl="0" eaLnBrk="0" fontAlgn="base" hangingPunct="0">
        <a:spcBef>
          <a:spcPct val="0"/>
        </a:spcBef>
        <a:spcAft>
          <a:spcPct val="0"/>
        </a:spcAft>
        <a:defRPr sz="6800">
          <a:solidFill>
            <a:schemeClr val="tx1"/>
          </a:solidFill>
          <a:latin typeface="Calibri" pitchFamily="34" charset="0"/>
        </a:defRPr>
      </a:lvl4pPr>
      <a:lvl5pPr algn="ctr" defTabSz="1408113" rtl="0" eaLnBrk="0" fontAlgn="base" hangingPunct="0">
        <a:spcBef>
          <a:spcPct val="0"/>
        </a:spcBef>
        <a:spcAft>
          <a:spcPct val="0"/>
        </a:spcAft>
        <a:defRPr sz="6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528638" indent="-528638" algn="l" defTabSz="1408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0" indent="-438150" algn="l" defTabSz="1408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538" indent="-352425" algn="l" defTabSz="1408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3800" indent="-350838" algn="l" defTabSz="1408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650" indent="-354013" algn="l" defTabSz="14081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"/>
          <p:cNvSpPr txBox="1">
            <a:spLocks noChangeArrowheads="1"/>
          </p:cNvSpPr>
          <p:nvPr/>
        </p:nvSpPr>
        <p:spPr bwMode="auto">
          <a:xfrm>
            <a:off x="-423" y="3114452"/>
            <a:ext cx="15122525" cy="48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0801" tIns="70401" rIns="140801" bIns="70401">
            <a:spAutoFit/>
          </a:bodyPr>
          <a:lstStyle/>
          <a:p>
            <a:pPr defTabSz="1408113">
              <a:lnSpc>
                <a:spcPts val="9000"/>
              </a:lnSpc>
            </a:pPr>
            <a:r>
              <a:rPr lang="pt-PT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t-PT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t-PT" sz="6000" dirty="0" smtClean="0">
                <a:solidFill>
                  <a:schemeClr val="tx1"/>
                </a:solidFill>
              </a:rPr>
              <a:t>6</a:t>
            </a:r>
            <a:r>
              <a:rPr lang="pt-PT" sz="6000" dirty="0" smtClean="0">
                <a:solidFill>
                  <a:schemeClr val="tx1"/>
                </a:solidFill>
              </a:rPr>
              <a:t>ª </a:t>
            </a:r>
            <a:r>
              <a:rPr lang="pt-PT" sz="6000" dirty="0" smtClean="0">
                <a:solidFill>
                  <a:schemeClr val="tx1"/>
                </a:solidFill>
              </a:rPr>
              <a:t>Reunião</a:t>
            </a:r>
          </a:p>
          <a:p>
            <a:pPr defTabSz="1408113">
              <a:lnSpc>
                <a:spcPts val="9000"/>
              </a:lnSpc>
            </a:pPr>
            <a:r>
              <a:rPr lang="pt-PT" sz="6000" dirty="0" smtClean="0">
                <a:solidFill>
                  <a:schemeClr val="tx1"/>
                </a:solidFill>
              </a:rPr>
              <a:t>Grupo de Trabalho da REN</a:t>
            </a:r>
            <a:endParaRPr lang="pt-PT" sz="6000" dirty="0" smtClean="0">
              <a:solidFill>
                <a:schemeClr val="tx1"/>
              </a:solidFill>
            </a:endParaRPr>
          </a:p>
          <a:p>
            <a:pPr defTabSz="1408113"/>
            <a:endParaRPr lang="pt-PT" sz="3100" b="0" dirty="0">
              <a:solidFill>
                <a:schemeClr val="tx1"/>
              </a:solidFill>
            </a:endParaRPr>
          </a:p>
          <a:p>
            <a:pPr defTabSz="1408113"/>
            <a:r>
              <a:rPr lang="pt-PT" sz="3600" b="0" dirty="0" smtClean="0">
                <a:solidFill>
                  <a:schemeClr val="tx1"/>
                </a:solidFill>
              </a:rPr>
              <a:t>8 </a:t>
            </a:r>
            <a:r>
              <a:rPr lang="pt-PT" sz="3600" b="0" smtClean="0">
                <a:solidFill>
                  <a:schemeClr val="tx1"/>
                </a:solidFill>
              </a:rPr>
              <a:t>de setembro </a:t>
            </a:r>
            <a:r>
              <a:rPr lang="pt-PT" sz="3600" b="0" dirty="0" smtClean="0">
                <a:solidFill>
                  <a:schemeClr val="tx1"/>
                </a:solidFill>
              </a:rPr>
              <a:t>2016</a:t>
            </a:r>
            <a:r>
              <a:rPr lang="pt-PT" sz="3600" b="0" smtClean="0">
                <a:solidFill>
                  <a:schemeClr val="tx1"/>
                </a:solidFill>
              </a:rPr>
              <a:t>– </a:t>
            </a:r>
            <a:r>
              <a:rPr lang="pt-PT" sz="3600" b="0" smtClean="0">
                <a:solidFill>
                  <a:schemeClr val="tx1"/>
                </a:solidFill>
              </a:rPr>
              <a:t>10h:30m</a:t>
            </a:r>
            <a:endParaRPr lang="pt-PT" sz="3600" b="0" dirty="0">
              <a:solidFill>
                <a:schemeClr val="tx1"/>
              </a:solidFill>
            </a:endParaRPr>
          </a:p>
        </p:txBody>
      </p:sp>
      <p:pic>
        <p:nvPicPr>
          <p:cNvPr id="5" name="Imagem 4" descr="Banner CNT_2_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494" y="594172"/>
            <a:ext cx="13005842" cy="2218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1AC9593FCB1B840AB318236294F5D31" ma:contentTypeVersion="0" ma:contentTypeDescription="Criar um novo documento." ma:contentTypeScope="" ma:versionID="786878dbd026936c3faaabcc12fc132c">
  <xsd:schema xmlns:xsd="http://www.w3.org/2001/XMLSchema" xmlns:p="http://schemas.microsoft.com/office/2006/metadata/properties" targetNamespace="http://schemas.microsoft.com/office/2006/metadata/properties" ma:root="true" ma:fieldsID="94486d71ccef9b610aff470f7a3282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3D64160-8338-4D8B-9347-67EA1B5106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E33294-438E-444D-BC73-3BDA046F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AB483F9-28FA-4D42-8283-AF719957E9E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0</Words>
  <Application>Microsoft Office PowerPoint</Application>
  <PresentationFormat>Personalizados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higgs</dc:creator>
  <cp:lastModifiedBy>rsequeira</cp:lastModifiedBy>
  <cp:revision>121</cp:revision>
  <dcterms:created xsi:type="dcterms:W3CDTF">2008-01-16T18:47:57Z</dcterms:created>
  <dcterms:modified xsi:type="dcterms:W3CDTF">2016-09-06T15:08:15Z</dcterms:modified>
</cp:coreProperties>
</file>