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367" r:id="rId6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ofia.santos" initials="a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8500"/>
    <a:srgbClr val="FF0066"/>
    <a:srgbClr val="0066CC"/>
    <a:srgbClr val="0099FF"/>
    <a:srgbClr val="669900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19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12-08-2016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12-08-2016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5ª 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13-09-2016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268760"/>
            <a:ext cx="7772400" cy="4104456"/>
          </a:xfrm>
        </p:spPr>
        <p:txBody>
          <a:bodyPr/>
          <a:lstStyle/>
          <a:p>
            <a:r>
              <a:rPr lang="pt-PT" sz="2800" dirty="0" smtClean="0"/>
              <a:t>1 - Modelo de dados </a:t>
            </a:r>
            <a:r>
              <a:rPr lang="pt-PT" sz="2800" dirty="0" smtClean="0">
                <a:sym typeface="Wingdings" pitchFamily="2" charset="2"/>
              </a:rPr>
              <a:t> discussão da proposta</a:t>
            </a:r>
            <a:endParaRPr lang="pt-PT" sz="2800" dirty="0" smtClean="0"/>
          </a:p>
          <a:p>
            <a:r>
              <a:rPr lang="pt-PT" sz="2800" dirty="0" smtClean="0"/>
              <a:t>2 – AIV</a:t>
            </a:r>
          </a:p>
          <a:p>
            <a:r>
              <a:rPr lang="pt-PT" sz="2800" dirty="0" smtClean="0"/>
              <a:t>3 - AEREHS</a:t>
            </a:r>
          </a:p>
          <a:p>
            <a:r>
              <a:rPr lang="pt-PT" sz="2800" dirty="0" smtClean="0"/>
              <a:t>4 - Áreas de proteção do litoral</a:t>
            </a:r>
            <a:endParaRPr lang="pt-P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5314</TotalTime>
  <Words>22</Words>
  <Application>Microsoft Office PowerPoint</Application>
  <PresentationFormat>Apresentação no Ecrã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DGT</vt:lpstr>
      <vt:lpstr>Grupo de Trabalho REN  5ª reunião   DGT, 13-09-2016</vt:lpstr>
      <vt:lpstr>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anasofia.santos</cp:lastModifiedBy>
  <cp:revision>448</cp:revision>
  <dcterms:created xsi:type="dcterms:W3CDTF">1601-01-01T00:00:00Z</dcterms:created>
  <dcterms:modified xsi:type="dcterms:W3CDTF">2016-08-12T10:57:29Z</dcterms:modified>
</cp:coreProperties>
</file>