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8" r:id="rId5"/>
    <p:sldId id="367" r:id="rId6"/>
    <p:sldId id="368" r:id="rId7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25-09-2017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25-09-2017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17ª </a:t>
            </a:r>
            <a:r>
              <a:rPr lang="pt-PT" b="1" dirty="0" smtClean="0">
                <a:latin typeface="+mn-lt"/>
              </a:rPr>
              <a:t>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</a:t>
            </a:r>
            <a:r>
              <a:rPr lang="pt-PT" sz="2400" b="1" dirty="0" smtClean="0">
                <a:latin typeface="+mn-lt"/>
              </a:rPr>
              <a:t>29-09-2017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400" cy="1143000"/>
          </a:xfrm>
        </p:spPr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124744"/>
            <a:ext cx="8492480" cy="4680520"/>
          </a:xfrm>
        </p:spPr>
        <p:txBody>
          <a:bodyPr/>
          <a:lstStyle/>
          <a:p>
            <a:pPr lvl="0"/>
            <a:r>
              <a:rPr lang="pt-PT" sz="2800" dirty="0" smtClean="0"/>
              <a:t>1 - </a:t>
            </a:r>
            <a:r>
              <a:rPr lang="pt-PT" sz="2800" dirty="0" smtClean="0"/>
              <a:t>Início da discussão dos primeiros resultados dos testes para delimitação das AEREHS</a:t>
            </a:r>
          </a:p>
          <a:p>
            <a:r>
              <a:rPr lang="pt-PT" sz="2800" dirty="0" smtClean="0"/>
              <a:t>2 </a:t>
            </a:r>
            <a:r>
              <a:rPr lang="pt-PT" sz="2800" dirty="0" smtClean="0"/>
              <a:t>- </a:t>
            </a:r>
            <a:r>
              <a:rPr lang="pt-PT" sz="2800" dirty="0" smtClean="0"/>
              <a:t>Definição de uma estratégia de resposta ao Despacho </a:t>
            </a:r>
            <a:r>
              <a:rPr lang="pt-PT" sz="2800" dirty="0" smtClean="0"/>
              <a:t>n.º3402/2017</a:t>
            </a:r>
          </a:p>
          <a:p>
            <a:pPr marL="342900" lvl="1" indent="-342900">
              <a:buNone/>
            </a:pPr>
            <a:r>
              <a:rPr lang="pt-PT" sz="2800" dirty="0" smtClean="0"/>
              <a:t>	a. </a:t>
            </a:r>
            <a:r>
              <a:rPr lang="pt-PT" dirty="0" smtClean="0"/>
              <a:t>Recomendação Técnica OENR - Critérios de delimitação da </a:t>
            </a:r>
            <a:r>
              <a:rPr lang="pt-PT" dirty="0" smtClean="0"/>
              <a:t>REN</a:t>
            </a:r>
          </a:p>
          <a:p>
            <a:pPr marL="342900" lvl="1" indent="-342900">
              <a:buNone/>
            </a:pPr>
            <a:r>
              <a:rPr lang="pt-PT" dirty="0" smtClean="0"/>
              <a:t>	b.</a:t>
            </a:r>
            <a:r>
              <a:rPr lang="pt-PT" dirty="0" smtClean="0"/>
              <a:t> Discussão das  implicações da aplicação do Despacho n.º3402/2017 às REN cuja elaboração está em curso </a:t>
            </a:r>
            <a:endParaRPr lang="pt-PT" dirty="0" smtClean="0"/>
          </a:p>
          <a:p>
            <a:pPr marL="342900" lvl="1" indent="-342900">
              <a:buNone/>
            </a:pPr>
            <a:r>
              <a:rPr lang="pt-PT" dirty="0" smtClean="0"/>
              <a:t>3 - </a:t>
            </a:r>
            <a:r>
              <a:rPr lang="pt-PT" dirty="0" smtClean="0"/>
              <a:t>Propostas de alteração ao Decreto-Lei n.º166/2008, de 22 de agosto e diplomas complementares</a:t>
            </a:r>
          </a:p>
          <a:p>
            <a:endParaRPr lang="pt-PT" sz="2800" dirty="0" smtClean="0"/>
          </a:p>
          <a:p>
            <a:endParaRPr lang="pt-PT" sz="25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548680"/>
            <a:ext cx="8492480" cy="4680520"/>
          </a:xfrm>
        </p:spPr>
        <p:txBody>
          <a:bodyPr/>
          <a:lstStyle/>
          <a:p>
            <a:pPr lvl="0"/>
            <a:r>
              <a:rPr lang="pt-PT" sz="2800" dirty="0" smtClean="0"/>
              <a:t>1 - </a:t>
            </a:r>
            <a:r>
              <a:rPr lang="pt-PT" sz="2800" dirty="0" smtClean="0"/>
              <a:t>Início da discussão dos primeiros resultados dos testes para delimitação das </a:t>
            </a:r>
            <a:r>
              <a:rPr lang="pt-PT" sz="2800" dirty="0" smtClean="0"/>
              <a:t>AEREHS</a:t>
            </a:r>
          </a:p>
          <a:p>
            <a:pPr lvl="0"/>
            <a:endParaRPr lang="pt-PT" sz="2800" dirty="0" smtClean="0"/>
          </a:p>
          <a:p>
            <a:pPr lvl="0" indent="19050" algn="ctr"/>
            <a:r>
              <a:rPr lang="pt-PT" sz="2800" dirty="0" smtClean="0"/>
              <a:t>Projeto de ata da 10ª reunião da CNT</a:t>
            </a:r>
          </a:p>
          <a:p>
            <a:pPr lvl="0"/>
            <a:endParaRPr lang="pt-PT" sz="2000" dirty="0" smtClean="0"/>
          </a:p>
          <a:p>
            <a:pPr indent="19050"/>
            <a:r>
              <a:rPr lang="pt-PT" sz="2800" dirty="0" smtClean="0"/>
              <a:t>Os testes são « </a:t>
            </a:r>
            <a:r>
              <a:rPr lang="pt-PT" sz="2800" i="1" dirty="0" smtClean="0"/>
              <a:t>uma prioridade </a:t>
            </a:r>
            <a:r>
              <a:rPr lang="pt-PT" sz="2800" i="1" dirty="0" smtClean="0"/>
              <a:t>no âmbito da avaliação das </a:t>
            </a:r>
            <a:r>
              <a:rPr lang="pt-PT" sz="2800" i="1" dirty="0" smtClean="0"/>
              <a:t>OENR (…) as </a:t>
            </a:r>
            <a:r>
              <a:rPr lang="pt-PT" sz="2800" i="1" dirty="0" smtClean="0"/>
              <a:t>entidades acordaram uma primeira apresentação de resultados em meados de setembro, tendo subjacente uma amostra de </a:t>
            </a:r>
            <a:r>
              <a:rPr lang="pt-PT" sz="2800" i="1" dirty="0" smtClean="0"/>
              <a:t>municípios (…)foram </a:t>
            </a:r>
            <a:r>
              <a:rPr lang="pt-PT" sz="2800" i="1" dirty="0" smtClean="0"/>
              <a:t>identificados como municípios piloto para a primeira fase os seguintes: Felgueiras, Silves, Lagoa, Montemor-o-Novo e Belmonte</a:t>
            </a:r>
            <a:r>
              <a:rPr lang="pt-PT" sz="2800" dirty="0" smtClean="0"/>
              <a:t>.»</a:t>
            </a:r>
            <a:endParaRPr lang="pt-PT" sz="2800" dirty="0" smtClean="0"/>
          </a:p>
          <a:p>
            <a:pPr lvl="0"/>
            <a:endParaRPr lang="pt-PT" sz="2800" dirty="0" smtClean="0"/>
          </a:p>
          <a:p>
            <a:endParaRPr lang="pt-PT" sz="2800" dirty="0" smtClean="0"/>
          </a:p>
          <a:p>
            <a:endParaRPr lang="pt-PT" sz="2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2726</TotalTime>
  <Words>107</Words>
  <Application>Microsoft Office PowerPoint</Application>
  <PresentationFormat>Apresentação no Ecrã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4" baseType="lpstr">
      <vt:lpstr>DGT</vt:lpstr>
      <vt:lpstr>Grupo de Trabalho REN  17ª reunião   DGT, 29-09-2017</vt:lpstr>
      <vt:lpstr>Agenda</vt:lpstr>
      <vt:lpstr>Diapositivo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Marta Afonso</cp:lastModifiedBy>
  <cp:revision>264</cp:revision>
  <dcterms:created xsi:type="dcterms:W3CDTF">1601-01-01T00:00:00Z</dcterms:created>
  <dcterms:modified xsi:type="dcterms:W3CDTF">2017-09-25T10:38:23Z</dcterms:modified>
</cp:coreProperties>
</file>