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367" r:id="rId6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918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21-07-2017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21-07-2017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16ª </a:t>
            </a:r>
            <a:r>
              <a:rPr lang="pt-PT" b="1" dirty="0" smtClean="0">
                <a:latin typeface="+mn-lt"/>
              </a:rPr>
              <a:t>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</a:t>
            </a:r>
            <a:r>
              <a:rPr lang="pt-PT" sz="2400" b="1" dirty="0" smtClean="0">
                <a:latin typeface="+mn-lt"/>
              </a:rPr>
              <a:t>24-07-2017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143000"/>
          </a:xfrm>
        </p:spPr>
        <p:txBody>
          <a:bodyPr/>
          <a:lstStyle/>
          <a:p>
            <a:r>
              <a:rPr lang="pt-PT" sz="6000" dirty="0" smtClean="0"/>
              <a:t>Agenda</a:t>
            </a:r>
            <a:endParaRPr lang="pt-PT" sz="6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75656" y="2564904"/>
            <a:ext cx="6408712" cy="2736304"/>
          </a:xfrm>
        </p:spPr>
        <p:txBody>
          <a:bodyPr/>
          <a:lstStyle/>
          <a:p>
            <a:r>
              <a:rPr lang="pt-PT" sz="3600" dirty="0" smtClean="0"/>
              <a:t>1 </a:t>
            </a:r>
            <a:r>
              <a:rPr lang="pt-PT" sz="3600" dirty="0" smtClean="0"/>
              <a:t>- </a:t>
            </a:r>
            <a:r>
              <a:rPr lang="pt-PT" sz="3600" dirty="0" smtClean="0"/>
              <a:t>Proposta de alteração </a:t>
            </a:r>
            <a:r>
              <a:rPr lang="pt-PT" sz="3600" dirty="0" smtClean="0"/>
              <a:t>do </a:t>
            </a:r>
            <a:r>
              <a:rPr lang="pt-PT" sz="3600" dirty="0" smtClean="0"/>
              <a:t>Decreto-Lei n.º </a:t>
            </a:r>
            <a:r>
              <a:rPr lang="pt-PT" sz="3600" dirty="0" smtClean="0"/>
              <a:t>166/2008</a:t>
            </a:r>
            <a:endParaRPr lang="pt-PT" sz="3600" dirty="0" smtClean="0"/>
          </a:p>
          <a:p>
            <a:r>
              <a:rPr lang="pt-PT" sz="3600" dirty="0" smtClean="0"/>
              <a:t>2</a:t>
            </a:r>
            <a:r>
              <a:rPr lang="pt-PT" sz="3600" dirty="0" smtClean="0"/>
              <a:t> </a:t>
            </a:r>
            <a:r>
              <a:rPr lang="pt-PT" sz="3600" dirty="0" smtClean="0"/>
              <a:t>- Proposta de alteração da Portaria </a:t>
            </a:r>
            <a:r>
              <a:rPr lang="pt-PT" sz="3600" dirty="0" smtClean="0"/>
              <a:t>n.º 419/2012</a:t>
            </a:r>
            <a:endParaRPr lang="pt-PT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2705</TotalTime>
  <Words>23</Words>
  <Application>Microsoft Office PowerPoint</Application>
  <PresentationFormat>Apresentação no Ecrã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DGT</vt:lpstr>
      <vt:lpstr>Grupo de Trabalho REN  16ª reunião   DGT, 24-07-2017</vt:lpstr>
      <vt:lpstr>Agenda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anasofia.santos</cp:lastModifiedBy>
  <cp:revision>263</cp:revision>
  <dcterms:created xsi:type="dcterms:W3CDTF">1601-01-01T00:00:00Z</dcterms:created>
  <dcterms:modified xsi:type="dcterms:W3CDTF">2017-07-21T15:38:43Z</dcterms:modified>
</cp:coreProperties>
</file>