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367" r:id="rId6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31-05-2017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31-05-2017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14ª </a:t>
            </a:r>
            <a:r>
              <a:rPr lang="pt-PT" b="1" dirty="0" smtClean="0">
                <a:latin typeface="+mn-lt"/>
              </a:rPr>
              <a:t>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</a:t>
            </a:r>
            <a:r>
              <a:rPr lang="pt-PT" sz="2400" b="1" dirty="0" smtClean="0">
                <a:latin typeface="+mn-lt"/>
              </a:rPr>
              <a:t>31-05-2017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600400"/>
          </a:xfrm>
        </p:spPr>
        <p:txBody>
          <a:bodyPr/>
          <a:lstStyle/>
          <a:p>
            <a:r>
              <a:rPr lang="pt-PT" sz="2800" dirty="0" smtClean="0"/>
              <a:t>1 - Consolidação da proposta de alteração das Orientações Estratégias Nacionais e Regionais;</a:t>
            </a:r>
          </a:p>
          <a:p>
            <a:r>
              <a:rPr lang="pt-PT" sz="2800" dirty="0" smtClean="0"/>
              <a:t>2 - Proposta de alteração ao Decreto-Lei n.º 166/2008 (na redação atual), com destaque para Anexo II;</a:t>
            </a:r>
          </a:p>
          <a:p>
            <a:r>
              <a:rPr lang="pt-PT" sz="2800" dirty="0" smtClean="0"/>
              <a:t>3 - Proposta de alteração da Portaria n.º419/2012 (condições e requisitos);</a:t>
            </a:r>
          </a:p>
          <a:p>
            <a:r>
              <a:rPr lang="pt-PT" sz="2800" dirty="0" smtClean="0"/>
              <a:t>4 - Proposta de alteração da Portaria n.º 350/2015 (tabela de taxas REN)</a:t>
            </a:r>
          </a:p>
          <a:p>
            <a:endParaRPr lang="pt-PT" sz="2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</TotalTime>
  <Words>67</Words>
  <Application>Microsoft Office PowerPoint</Application>
  <PresentationFormat>Apresentação no Ecrã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DGT</vt:lpstr>
      <vt:lpstr>Grupo de Trabalho REN  14ª reunião   DGT, 31-05-2017</vt:lpstr>
      <vt:lpstr>Agenda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Marta Afonso</cp:lastModifiedBy>
  <cp:revision>262</cp:revision>
  <dcterms:created xsi:type="dcterms:W3CDTF">1601-01-01T00:00:00Z</dcterms:created>
  <dcterms:modified xsi:type="dcterms:W3CDTF">2017-05-31T09:07:08Z</dcterms:modified>
</cp:coreProperties>
</file>