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367" r:id="rId6"/>
    <p:sldId id="368" r:id="rId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06-04-2017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06-04-2017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13ª </a:t>
            </a:r>
            <a:r>
              <a:rPr lang="pt-PT" b="1" dirty="0" smtClean="0">
                <a:latin typeface="+mn-lt"/>
              </a:rPr>
              <a:t>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06-04-2017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600400"/>
          </a:xfrm>
        </p:spPr>
        <p:txBody>
          <a:bodyPr/>
          <a:lstStyle/>
          <a:p>
            <a:r>
              <a:rPr lang="pt-PT" sz="2800" dirty="0" smtClean="0"/>
              <a:t>- </a:t>
            </a:r>
            <a:r>
              <a:rPr lang="pt-PT" sz="2800" dirty="0" smtClean="0"/>
              <a:t>Ciclo hidrológico da água;</a:t>
            </a:r>
          </a:p>
          <a:p>
            <a:pPr>
              <a:buFontTx/>
              <a:buChar char="-"/>
            </a:pPr>
            <a:r>
              <a:rPr lang="pt-PT" sz="2800" dirty="0" smtClean="0"/>
              <a:t>Áreas </a:t>
            </a:r>
            <a:r>
              <a:rPr lang="pt-PT" sz="2800" dirty="0" smtClean="0"/>
              <a:t>de proteção do litoral, incluindo dunas costeiras</a:t>
            </a:r>
            <a:r>
              <a:rPr lang="pt-PT" sz="2800" dirty="0" smtClean="0"/>
              <a:t>;</a:t>
            </a:r>
          </a:p>
          <a:p>
            <a:pPr>
              <a:buFontTx/>
              <a:buChar char="-"/>
            </a:pPr>
            <a:r>
              <a:rPr lang="pt-PT" sz="2800" dirty="0" smtClean="0"/>
              <a:t>Quadro de usos e ações compatíveis – Dunas Costeiras</a:t>
            </a:r>
            <a:endParaRPr lang="pt-PT" sz="2800" dirty="0" smtClean="0"/>
          </a:p>
          <a:p>
            <a:r>
              <a:rPr lang="pt-PT" sz="2800" dirty="0" smtClean="0"/>
              <a:t>- Zonas ameaçadas pelas cheias</a:t>
            </a:r>
          </a:p>
          <a:p>
            <a:endParaRPr lang="pt-PT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600400"/>
          </a:xfrm>
        </p:spPr>
        <p:txBody>
          <a:bodyPr/>
          <a:lstStyle/>
          <a:p>
            <a:r>
              <a:rPr lang="pt-PT" sz="2800" dirty="0" smtClean="0"/>
              <a:t>- </a:t>
            </a:r>
            <a:r>
              <a:rPr lang="pt-PT" sz="2800" dirty="0" smtClean="0"/>
              <a:t>Ciclo hidrológico da água;</a:t>
            </a:r>
          </a:p>
          <a:p>
            <a:pPr>
              <a:buFontTx/>
              <a:buChar char="-"/>
            </a:pPr>
            <a:r>
              <a:rPr lang="pt-PT" sz="2800" dirty="0" smtClean="0"/>
              <a:t>Áreas </a:t>
            </a:r>
            <a:r>
              <a:rPr lang="pt-PT" sz="2800" dirty="0" smtClean="0"/>
              <a:t>de proteção do litoral, incluindo dunas costeiras</a:t>
            </a:r>
            <a:r>
              <a:rPr lang="pt-PT" sz="2800" dirty="0" smtClean="0"/>
              <a:t>;</a:t>
            </a:r>
          </a:p>
          <a:p>
            <a:pPr>
              <a:buFontTx/>
              <a:buChar char="-"/>
            </a:pPr>
            <a:r>
              <a:rPr lang="pt-PT" sz="2800" dirty="0" smtClean="0"/>
              <a:t>Quadro de usos e ações compatíveis – Dunas Costeiras</a:t>
            </a:r>
            <a:endParaRPr lang="pt-PT" sz="2800" dirty="0" smtClean="0"/>
          </a:p>
          <a:p>
            <a:r>
              <a:rPr lang="pt-PT" sz="2800" dirty="0" smtClean="0"/>
              <a:t>- Zonas ameaçadas pelas cheias</a:t>
            </a:r>
          </a:p>
          <a:p>
            <a:endParaRPr lang="pt-PT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66</Words>
  <Application>Microsoft Office PowerPoint</Application>
  <PresentationFormat>Apresentação no Ecrã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DGT</vt:lpstr>
      <vt:lpstr>Grupo de Trabalho REN  13ª reunião   DGT, 06-04-2017</vt:lpstr>
      <vt:lpstr>Agenda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261</cp:revision>
  <dcterms:created xsi:type="dcterms:W3CDTF">1601-01-01T00:00:00Z</dcterms:created>
  <dcterms:modified xsi:type="dcterms:W3CDTF">2017-04-06T09:02:09Z</dcterms:modified>
</cp:coreProperties>
</file>