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8" r:id="rId5"/>
    <p:sldId id="367" r:id="rId6"/>
    <p:sldId id="368" r:id="rId7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8" autoAdjust="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3A27E-77F9-43C1-B25A-BF7C5B2357AE}" type="datetimeFigureOut">
              <a:rPr lang="pt-PT" smtClean="0"/>
              <a:pPr/>
              <a:t>06-04-2017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D38AB-52AB-45C4-A764-6861C3DBC4E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60FD8-5938-4404-8293-36465DECEAA3}" type="datetimeFigureOut">
              <a:rPr lang="pt-PT" smtClean="0"/>
              <a:pPr/>
              <a:t>06-04-2017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8B205-2C0C-4A0C-9E5F-5C77F04649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do título		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pt-PT"/>
              <a:t>Faça clique para editar o estilo do subtítulo do modelo global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ACBE-FAFB-4527-9588-60D3CF7D45A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6AE33-4266-4DB1-BFFB-EA3F20B651C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3513" y="549275"/>
            <a:ext cx="1943100" cy="504031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84213" y="549275"/>
            <a:ext cx="5676900" cy="504031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E32E7-2E25-4D7B-94D0-53DC663C7A1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6A3A1-7F25-4F0E-97A0-EB1C334EC8E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538B4-06FC-462B-98D2-5982EB78348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842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66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A46BC-96A7-4AC4-85F6-45AF365C29F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524A0-C451-4B9F-88D1-3AE57B1F423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28A61-3D2C-4EEE-8E12-CC8BA1BB1FA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597D4-D485-4367-BDAB-D82B488E6E0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EB7DE-998E-434C-9DAA-FD5BDB8FBAD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AC6C-6532-4CFE-ADC0-4DB2EFB2531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549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		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205038"/>
            <a:ext cx="77724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859C27-81EC-4BE3-B23B-E588D2D41FB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7" name="Rectângulo 6"/>
          <p:cNvSpPr/>
          <p:nvPr userDrawn="1"/>
        </p:nvSpPr>
        <p:spPr>
          <a:xfrm>
            <a:off x="0" y="0"/>
            <a:ext cx="9144000" cy="188913"/>
          </a:xfrm>
          <a:prstGeom prst="rect">
            <a:avLst/>
          </a:prstGeom>
          <a:solidFill>
            <a:srgbClr val="008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1032" name="Imagem 7" descr="Banner CNT_2_300Dpi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6083300"/>
            <a:ext cx="36004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3456384"/>
          </a:xfrm>
        </p:spPr>
        <p:txBody>
          <a:bodyPr/>
          <a:lstStyle/>
          <a:p>
            <a:pPr eaLnBrk="1" hangingPunct="1"/>
            <a:r>
              <a:rPr lang="pt-PT" b="1" dirty="0" smtClean="0">
                <a:latin typeface="+mn-lt"/>
              </a:rPr>
              <a:t>Grupo de Trabalho REN</a:t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/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>13ª </a:t>
            </a:r>
            <a:r>
              <a:rPr lang="pt-PT" b="1" dirty="0" smtClean="0">
                <a:latin typeface="+mn-lt"/>
              </a:rPr>
              <a:t>reunião </a:t>
            </a: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2400" b="1" dirty="0" smtClean="0">
                <a:latin typeface="+mn-lt"/>
              </a:rPr>
              <a:t>DGT, </a:t>
            </a:r>
            <a:r>
              <a:rPr lang="pt-PT" sz="2400" b="1" dirty="0" smtClean="0">
                <a:latin typeface="+mn-lt"/>
              </a:rPr>
              <a:t>06-04-2017</a:t>
            </a:r>
            <a:endParaRPr lang="pt-PT" sz="32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Agenda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600400"/>
          </a:xfrm>
        </p:spPr>
        <p:txBody>
          <a:bodyPr/>
          <a:lstStyle/>
          <a:p>
            <a:r>
              <a:rPr lang="pt-PT" sz="2800" dirty="0" smtClean="0"/>
              <a:t>- </a:t>
            </a:r>
            <a:r>
              <a:rPr lang="pt-PT" sz="2800" dirty="0" smtClean="0"/>
              <a:t>Ciclo hidrológico da água;</a:t>
            </a:r>
          </a:p>
          <a:p>
            <a:pPr>
              <a:buFontTx/>
              <a:buChar char="-"/>
            </a:pPr>
            <a:r>
              <a:rPr lang="pt-PT" sz="2800" dirty="0" smtClean="0"/>
              <a:t>Áreas </a:t>
            </a:r>
            <a:r>
              <a:rPr lang="pt-PT" sz="2800" dirty="0" smtClean="0"/>
              <a:t>de proteção do litoral, incluindo dunas costeiras</a:t>
            </a:r>
            <a:r>
              <a:rPr lang="pt-PT" sz="2800" dirty="0" smtClean="0"/>
              <a:t>;</a:t>
            </a:r>
          </a:p>
          <a:p>
            <a:pPr>
              <a:buFontTx/>
              <a:buChar char="-"/>
            </a:pPr>
            <a:r>
              <a:rPr lang="pt-PT" sz="2800" dirty="0" smtClean="0"/>
              <a:t>Quadro de usos e ações compatíveis – Dunas Costeiras</a:t>
            </a:r>
            <a:endParaRPr lang="pt-PT" sz="2800" dirty="0" smtClean="0"/>
          </a:p>
          <a:p>
            <a:r>
              <a:rPr lang="pt-PT" sz="2800" dirty="0" smtClean="0"/>
              <a:t>- Zonas ameaçadas pelas cheias</a:t>
            </a:r>
          </a:p>
          <a:p>
            <a:endParaRPr lang="pt-PT" sz="25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Agenda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600400"/>
          </a:xfrm>
        </p:spPr>
        <p:txBody>
          <a:bodyPr/>
          <a:lstStyle/>
          <a:p>
            <a:r>
              <a:rPr lang="pt-PT" sz="2800" dirty="0" smtClean="0"/>
              <a:t>- </a:t>
            </a:r>
            <a:r>
              <a:rPr lang="pt-PT" sz="2800" dirty="0" smtClean="0"/>
              <a:t>Ciclo hidrológico da água;</a:t>
            </a:r>
          </a:p>
          <a:p>
            <a:pPr>
              <a:buFontTx/>
              <a:buChar char="-"/>
            </a:pPr>
            <a:r>
              <a:rPr lang="pt-PT" sz="2800" dirty="0" smtClean="0"/>
              <a:t>Áreas </a:t>
            </a:r>
            <a:r>
              <a:rPr lang="pt-PT" sz="2800" dirty="0" smtClean="0"/>
              <a:t>de proteção do litoral, incluindo dunas costeiras</a:t>
            </a:r>
            <a:r>
              <a:rPr lang="pt-PT" sz="2800" dirty="0" smtClean="0"/>
              <a:t>;</a:t>
            </a:r>
          </a:p>
          <a:p>
            <a:pPr>
              <a:buFontTx/>
              <a:buChar char="-"/>
            </a:pPr>
            <a:r>
              <a:rPr lang="pt-PT" sz="2800" dirty="0" smtClean="0"/>
              <a:t>Quadro de usos e ações compatíveis – Dunas Costeiras</a:t>
            </a:r>
            <a:endParaRPr lang="pt-PT" sz="2800" dirty="0" smtClean="0"/>
          </a:p>
          <a:p>
            <a:r>
              <a:rPr lang="pt-PT" sz="2800" dirty="0" smtClean="0"/>
              <a:t>- Zonas ameaçadas pelas cheias</a:t>
            </a:r>
          </a:p>
          <a:p>
            <a:endParaRPr lang="pt-PT" sz="25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GT">
  <a:themeElements>
    <a:clrScheme name="DG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G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G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G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6C4263D7E3984C8F519747A3556C55" ma:contentTypeVersion="0" ma:contentTypeDescription="Criar um novo documento." ma:contentTypeScope="" ma:versionID="1174cf986fb894b878d0a3d54ee97c71">
  <xsd:schema xmlns:xsd="http://www.w3.org/2001/XMLSchema" xmlns:p="http://schemas.microsoft.com/office/2006/metadata/properties" targetNamespace="http://schemas.microsoft.com/office/2006/metadata/properties" ma:root="true" ma:fieldsID="5d2754cce2d6b3c5e9f3dbd249dbc10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BFA6388-4A97-4A5D-8E7B-A4CE6525D6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D8AED6-5920-4A09-8750-AD5ECF73D459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A2CAD3A-030F-454D-8630-27920887EE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2701</TotalTime>
  <Words>66</Words>
  <Application>Microsoft Office PowerPoint</Application>
  <PresentationFormat>Apresentação no Ecrã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4" baseType="lpstr">
      <vt:lpstr>DGT</vt:lpstr>
      <vt:lpstr>Grupo de Trabalho REN  13ª reunião   DGT, 06-04-2017</vt:lpstr>
      <vt:lpstr>Agenda</vt:lpstr>
      <vt:lpstr>Agenda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Marta Afonso</cp:lastModifiedBy>
  <cp:revision>261</cp:revision>
  <dcterms:created xsi:type="dcterms:W3CDTF">1601-01-01T00:00:00Z</dcterms:created>
  <dcterms:modified xsi:type="dcterms:W3CDTF">2017-04-06T09:02:09Z</dcterms:modified>
</cp:coreProperties>
</file>