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8" r:id="rId5"/>
    <p:sldId id="367" r:id="rId6"/>
    <p:sldId id="425" r:id="rId7"/>
    <p:sldId id="426" r:id="rId8"/>
    <p:sldId id="428" r:id="rId9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8" autoAdjust="0"/>
  </p:normalViewPr>
  <p:slideViewPr>
    <p:cSldViewPr>
      <p:cViewPr>
        <p:scale>
          <a:sx n="80" d="100"/>
          <a:sy n="80" d="100"/>
        </p:scale>
        <p:origin x="-78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27E-77F9-43C1-B25A-BF7C5B2357AE}" type="datetimeFigureOut">
              <a:rPr lang="pt-PT" smtClean="0"/>
              <a:pPr/>
              <a:t>18-01-2017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38AB-52AB-45C4-A764-6861C3DBC4E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60FD8-5938-4404-8293-36465DECEAA3}" type="datetimeFigureOut">
              <a:rPr lang="pt-PT" smtClean="0"/>
              <a:pPr/>
              <a:t>18-01-2017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8B205-2C0C-4A0C-9E5F-5C77F04649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Grupo de Trabalho REN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/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>10ª </a:t>
            </a:r>
            <a:r>
              <a:rPr lang="pt-PT" b="1" dirty="0" smtClean="0">
                <a:latin typeface="+mn-lt"/>
              </a:rPr>
              <a:t>reunião 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</a:t>
            </a:r>
            <a:r>
              <a:rPr lang="pt-PT" sz="2400" b="1" dirty="0" smtClean="0">
                <a:latin typeface="+mn-lt"/>
              </a:rPr>
              <a:t>18-01-2017</a:t>
            </a:r>
            <a:endParaRPr lang="pt-PT" sz="3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4104456"/>
          </a:xfrm>
        </p:spPr>
        <p:txBody>
          <a:bodyPr/>
          <a:lstStyle/>
          <a:p>
            <a:r>
              <a:rPr lang="pt-PT" sz="2500" dirty="0" smtClean="0"/>
              <a:t>1 -  Informações </a:t>
            </a:r>
          </a:p>
          <a:p>
            <a:r>
              <a:rPr lang="pt-PT" sz="2800" dirty="0" smtClean="0"/>
              <a:t>2 </a:t>
            </a:r>
            <a:r>
              <a:rPr lang="pt-PT" sz="2800" dirty="0" smtClean="0"/>
              <a:t>- Áreas de Proteção do Litoral - Conclusão da nota técnica </a:t>
            </a:r>
            <a:r>
              <a:rPr lang="pt-PT" sz="2800" dirty="0" smtClean="0"/>
              <a:t> </a:t>
            </a:r>
          </a:p>
          <a:p>
            <a:r>
              <a:rPr lang="pt-PT" sz="2800" dirty="0" smtClean="0"/>
              <a:t>3</a:t>
            </a:r>
            <a:r>
              <a:rPr lang="pt-PT" sz="2800" dirty="0" smtClean="0"/>
              <a:t>- </a:t>
            </a:r>
            <a:r>
              <a:rPr lang="pt-PT" sz="2800" dirty="0" smtClean="0"/>
              <a:t>Dunas Costeiras e Fósseis - Conclusão da </a:t>
            </a:r>
            <a:r>
              <a:rPr lang="pt-PT" sz="2800" dirty="0" smtClean="0"/>
              <a:t>Discussão</a:t>
            </a:r>
          </a:p>
          <a:p>
            <a:r>
              <a:rPr lang="pt-PT" sz="2800" dirty="0" smtClean="0"/>
              <a:t>4</a:t>
            </a:r>
            <a:r>
              <a:rPr lang="pt-PT" sz="2800" dirty="0" smtClean="0"/>
              <a:t> </a:t>
            </a:r>
            <a:r>
              <a:rPr lang="pt-PT" sz="2800" dirty="0" smtClean="0"/>
              <a:t>-  Áreas Estratégicas de Proteção e Recarga de </a:t>
            </a:r>
            <a:r>
              <a:rPr lang="pt-PT" sz="2800" dirty="0" smtClean="0"/>
              <a:t>Aquíferos</a:t>
            </a:r>
          </a:p>
          <a:p>
            <a:r>
              <a:rPr lang="pt-PT" sz="2800" dirty="0" smtClean="0"/>
              <a:t>5</a:t>
            </a:r>
            <a:r>
              <a:rPr lang="pt-PT" sz="2800" dirty="0" smtClean="0"/>
              <a:t>- </a:t>
            </a:r>
            <a:r>
              <a:rPr lang="pt-PT" sz="2800" dirty="0" smtClean="0"/>
              <a:t>Submissão Automática da REN para publicação e depósito </a:t>
            </a:r>
            <a:endParaRPr lang="pt-PT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27584" y="692696"/>
            <a:ext cx="7772400" cy="4464496"/>
          </a:xfrm>
        </p:spPr>
        <p:txBody>
          <a:bodyPr/>
          <a:lstStyle/>
          <a:p>
            <a:pPr marL="514350" indent="-514350"/>
            <a:r>
              <a:rPr lang="pt-PT" sz="2800" dirty="0" smtClean="0"/>
              <a:t>3- Dunas Costeiras e Fósseis - Conclusão da Discussão</a:t>
            </a:r>
          </a:p>
          <a:p>
            <a:pPr marL="514350" indent="-514350"/>
            <a:endParaRPr lang="pt-PT" sz="2800" i="1" dirty="0" smtClean="0"/>
          </a:p>
          <a:p>
            <a:endParaRPr lang="pt-PT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260648"/>
            <a:ext cx="8132440" cy="6192688"/>
          </a:xfrm>
          <a:solidFill>
            <a:schemeClr val="bg1"/>
          </a:solidFill>
        </p:spPr>
        <p:txBody>
          <a:bodyPr/>
          <a:lstStyle/>
          <a:p>
            <a:r>
              <a:rPr lang="pt-PT" sz="3000" dirty="0" smtClean="0"/>
              <a:t>3 – </a:t>
            </a:r>
            <a:r>
              <a:rPr lang="pt-PT" sz="2800" dirty="0" smtClean="0"/>
              <a:t>Dunas Costeiras e Dunas </a:t>
            </a:r>
            <a:r>
              <a:rPr lang="pt-PT" sz="2800" dirty="0" smtClean="0"/>
              <a:t>fósseis (última reunião)</a:t>
            </a:r>
            <a:endParaRPr lang="pt-PT" sz="2800" dirty="0" smtClean="0"/>
          </a:p>
          <a:p>
            <a:pPr marL="914400" lvl="1" indent="-514350">
              <a:buFont typeface="+mj-lt"/>
              <a:buAutoNum type="alphaLcParenR"/>
            </a:pPr>
            <a:r>
              <a:rPr lang="pt-PT" sz="2000" dirty="0" smtClean="0"/>
              <a:t>Problemas identificados na aplicação da metodologia prevista nas OENR: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1600" dirty="0" smtClean="0"/>
              <a:t>Que fontes de informação? Fotografias aéreas, </a:t>
            </a:r>
            <a:r>
              <a:rPr lang="pt-PT" sz="1600" dirty="0" err="1" smtClean="0"/>
              <a:t>ortofotomapas</a:t>
            </a:r>
            <a:endParaRPr lang="pt-PT" sz="1600" dirty="0" smtClean="0"/>
          </a:p>
          <a:p>
            <a:pPr marL="1314450" lvl="2" indent="-514350">
              <a:buFont typeface="+mj-lt"/>
              <a:buAutoNum type="arabicPeriod"/>
            </a:pPr>
            <a:r>
              <a:rPr lang="pt-PT" sz="1600" dirty="0" smtClean="0"/>
              <a:t>Considera-se dunas conforme a carta geológica e </a:t>
            </a:r>
            <a:r>
              <a:rPr lang="pt-PT" sz="1600" dirty="0" err="1" smtClean="0"/>
              <a:t>extende-se</a:t>
            </a:r>
            <a:r>
              <a:rPr lang="pt-PT" sz="1600" dirty="0" smtClean="0"/>
              <a:t> para o interior para assegurar continuidade excedendo os 2 Km referidos no ENZGIZC para zona costeira.</a:t>
            </a:r>
          </a:p>
          <a:p>
            <a:pPr marL="914400" lvl="1" indent="-514350">
              <a:buFont typeface="+mj-lt"/>
              <a:buAutoNum type="alphaLcParenR"/>
            </a:pPr>
            <a:r>
              <a:rPr lang="pt-PT" sz="2000" dirty="0" smtClean="0"/>
              <a:t>Divisão das dunas costeiras em duas zonas com diferentes </a:t>
            </a:r>
            <a:r>
              <a:rPr lang="pt-PT" sz="2400" dirty="0" smtClean="0"/>
              <a:t>graus de restrição</a:t>
            </a:r>
          </a:p>
          <a:p>
            <a:pPr marL="1314450" lvl="2" indent="-514350">
              <a:buNone/>
            </a:pPr>
            <a:r>
              <a:rPr lang="pt-PT" sz="1800" dirty="0" smtClean="0"/>
              <a:t>	1. Proposta do Doutor Luís Rebelo </a:t>
            </a:r>
            <a:r>
              <a:rPr lang="pt-PT" sz="1800" dirty="0" smtClean="0">
                <a:sym typeface="Wingdings" pitchFamily="2" charset="2"/>
              </a:rPr>
              <a:t> </a:t>
            </a:r>
            <a:r>
              <a:rPr lang="pt-PT" sz="1800" dirty="0" smtClean="0"/>
              <a:t>Critério: Cedência de Sedimentos para a deriva litoral para um período de 100 anos</a:t>
            </a:r>
            <a:endParaRPr lang="pt-PT" dirty="0" smtClean="0"/>
          </a:p>
          <a:p>
            <a:pPr lvl="3"/>
            <a:r>
              <a:rPr lang="pt-PT" sz="1600" dirty="0" smtClean="0"/>
              <a:t>Classe A – mais restritiva, correspondente à faixa de salvaguarda à erosão costeira em litoral baixo arenoso. Fontes de informação: POC</a:t>
            </a:r>
          </a:p>
          <a:p>
            <a:pPr lvl="3"/>
            <a:r>
              <a:rPr lang="pt-PT" sz="1600" dirty="0" smtClean="0"/>
              <a:t>Classe B – menos restritiva. Área restante resultante da aplicação do critério</a:t>
            </a:r>
          </a:p>
          <a:p>
            <a:pPr marL="1314450" lvl="2" indent="-514350">
              <a:buNone/>
            </a:pPr>
            <a:r>
              <a:rPr lang="pt-PT" sz="1600" dirty="0" smtClean="0"/>
              <a:t>	2. Proposta do GTT </a:t>
            </a:r>
            <a:r>
              <a:rPr lang="pt-PT" sz="1600" dirty="0" smtClean="0">
                <a:sym typeface="Wingdings" pitchFamily="2" charset="2"/>
              </a:rPr>
              <a:t>  alteração do RJREN com base na divisão em</a:t>
            </a:r>
            <a:r>
              <a:rPr lang="pt-PT" sz="1600" dirty="0" smtClean="0"/>
              <a:t>:</a:t>
            </a:r>
            <a:endParaRPr lang="pt-PT" sz="2000" dirty="0" smtClean="0"/>
          </a:p>
          <a:p>
            <a:pPr lvl="4"/>
            <a:r>
              <a:rPr lang="pt-PT" sz="1600" dirty="0" smtClean="0"/>
              <a:t>Dunas costeiras junto ao mar, mais restritivas</a:t>
            </a:r>
          </a:p>
          <a:p>
            <a:pPr lvl="4"/>
            <a:r>
              <a:rPr lang="pt-PT" sz="1600" dirty="0" smtClean="0"/>
              <a:t>Mantos de </a:t>
            </a:r>
            <a:r>
              <a:rPr lang="pt-PT" sz="1600" dirty="0" smtClean="0"/>
              <a:t>areia</a:t>
            </a:r>
            <a:endParaRPr lang="pt-PT" sz="2800" dirty="0" smtClean="0"/>
          </a:p>
          <a:p>
            <a:r>
              <a:rPr lang="pt-PT" sz="1600" dirty="0" smtClean="0"/>
              <a:t>Fontes de informação para aplicação do critério:</a:t>
            </a:r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3000" dirty="0" smtClean="0"/>
          </a:p>
          <a:p>
            <a:endParaRPr lang="pt-PT" sz="4400" dirty="0" smtClean="0"/>
          </a:p>
          <a:p>
            <a:endParaRPr lang="pt-PT" sz="4400" dirty="0" smtClean="0"/>
          </a:p>
          <a:p>
            <a:endParaRPr lang="pt-PT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r>
              <a:rPr lang="pt-PT" sz="3000" dirty="0" smtClean="0"/>
              <a:t>4 – </a:t>
            </a:r>
            <a:r>
              <a:rPr lang="pt-PT" sz="2800" dirty="0" smtClean="0"/>
              <a:t>Áreas de Proteção e Recarga de Aquíferos</a:t>
            </a:r>
            <a:endParaRPr lang="pt-PT" sz="3000" dirty="0" smtClean="0"/>
          </a:p>
          <a:p>
            <a:endParaRPr lang="pt-PT" sz="4400" dirty="0" smtClean="0"/>
          </a:p>
          <a:p>
            <a:endParaRPr lang="pt-PT" sz="4400" dirty="0" smtClean="0"/>
          </a:p>
          <a:p>
            <a:endParaRPr lang="pt-PT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2969</TotalTime>
  <Words>92</Words>
  <Application>Microsoft Office PowerPoint</Application>
  <PresentationFormat>Apresentação no Ecrã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DGT</vt:lpstr>
      <vt:lpstr>Grupo de Trabalho REN  10ª reunião   DGT, 18-01-2017</vt:lpstr>
      <vt:lpstr>Agenda</vt:lpstr>
      <vt:lpstr>Diapositivo 3</vt:lpstr>
      <vt:lpstr>Diapositivo 4</vt:lpstr>
      <vt:lpstr>Diapositivo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Marta Afonso</cp:lastModifiedBy>
  <cp:revision>282</cp:revision>
  <dcterms:created xsi:type="dcterms:W3CDTF">1601-01-01T00:00:00Z</dcterms:created>
  <dcterms:modified xsi:type="dcterms:W3CDTF">2017-01-18T10:02:52Z</dcterms:modified>
</cp:coreProperties>
</file>